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3726A-5CE7-47E5-A1C6-0768E0D5ABF8}" v="23" dt="2026-01-13T18:41:06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undo custSel addSld delSld modSld">
      <pc:chgData name="Radosław Ring" userId="257be3ed02577bf0" providerId="LiveId" clId="{DA2AC2F8-9D69-43EA-9030-7D76AF0C917F}" dt="2026-01-13T18:41:06.447" v="64" actId="14826"/>
      <pc:docMkLst>
        <pc:docMk/>
      </pc:docMkLst>
      <pc:sldChg chg="addSp delSp modSp mod">
        <pc:chgData name="Radosław Ring" userId="257be3ed02577bf0" providerId="LiveId" clId="{DA2AC2F8-9D69-43EA-9030-7D76AF0C917F}" dt="2026-01-13T18:41:06.447" v="64" actId="14826"/>
        <pc:sldMkLst>
          <pc:docMk/>
          <pc:sldMk cId="1327247165" sldId="257"/>
        </pc:sldMkLst>
        <pc:picChg chg="add mod">
          <ac:chgData name="Radosław Ring" userId="257be3ed02577bf0" providerId="LiveId" clId="{DA2AC2F8-9D69-43EA-9030-7D76AF0C917F}" dt="2026-01-13T13:57:18.591" v="18"/>
          <ac:picMkLst>
            <pc:docMk/>
            <pc:sldMk cId="1327247165" sldId="257"/>
            <ac:picMk id="3" creationId="{29E2DB2C-2A1E-6D10-A668-A925A130EAAB}"/>
          </ac:picMkLst>
        </pc:picChg>
        <pc:picChg chg="del mod">
          <ac:chgData name="Radosław Ring" userId="257be3ed02577bf0" providerId="LiveId" clId="{DA2AC2F8-9D69-43EA-9030-7D76AF0C917F}" dt="2026-01-13T13:59:12.600" v="22" actId="478"/>
          <ac:picMkLst>
            <pc:docMk/>
            <pc:sldMk cId="1327247165" sldId="257"/>
            <ac:picMk id="5" creationId="{A76C9410-D004-C24A-8009-C5CABC295629}"/>
          </ac:picMkLst>
        </pc:picChg>
        <pc:picChg chg="add mod">
          <ac:chgData name="Radosław Ring" userId="257be3ed02577bf0" providerId="LiveId" clId="{DA2AC2F8-9D69-43EA-9030-7D76AF0C917F}" dt="2026-01-13T18:41:06.447" v="64" actId="14826"/>
          <ac:picMkLst>
            <pc:docMk/>
            <pc:sldMk cId="1327247165" sldId="257"/>
            <ac:picMk id="6" creationId="{2B302588-662A-0295-FFD2-189B60620CC2}"/>
          </ac:picMkLst>
        </pc:picChg>
      </pc:sldChg>
      <pc:sldChg chg="addSp modSp del mod">
        <pc:chgData name="Radosław Ring" userId="257be3ed02577bf0" providerId="LiveId" clId="{DA2AC2F8-9D69-43EA-9030-7D76AF0C917F}" dt="2026-01-13T13:59:43.583" v="26" actId="47"/>
        <pc:sldMkLst>
          <pc:docMk/>
          <pc:sldMk cId="2045337088" sldId="258"/>
        </pc:sldMkLst>
        <pc:picChg chg="add mod">
          <ac:chgData name="Radosław Ring" userId="257be3ed02577bf0" providerId="LiveId" clId="{DA2AC2F8-9D69-43EA-9030-7D76AF0C917F}" dt="2026-01-13T13:57:18.093" v="16"/>
          <ac:picMkLst>
            <pc:docMk/>
            <pc:sldMk cId="2045337088" sldId="258"/>
            <ac:picMk id="3" creationId="{CC8984FC-7472-E253-E52B-98C699125C5D}"/>
          </ac:picMkLst>
        </pc:picChg>
      </pc:sldChg>
      <pc:sldChg chg="modSp add">
        <pc:chgData name="Radosław Ring" userId="257be3ed02577bf0" providerId="LiveId" clId="{DA2AC2F8-9D69-43EA-9030-7D76AF0C917F}" dt="2026-01-13T14:00:04.075" v="39" actId="14826"/>
        <pc:sldMkLst>
          <pc:docMk/>
          <pc:sldMk cId="2203185146" sldId="258"/>
        </pc:sldMkLst>
        <pc:picChg chg="mod">
          <ac:chgData name="Radosław Ring" userId="257be3ed02577bf0" providerId="LiveId" clId="{DA2AC2F8-9D69-43EA-9030-7D76AF0C917F}" dt="2026-01-13T14:00:04.075" v="39" actId="14826"/>
          <ac:picMkLst>
            <pc:docMk/>
            <pc:sldMk cId="2203185146" sldId="258"/>
            <ac:picMk id="6" creationId="{B1E168FB-D92A-C056-B863-65D60B938717}"/>
          </ac:picMkLst>
        </pc:picChg>
      </pc:sldChg>
      <pc:sldChg chg="modSp add">
        <pc:chgData name="Radosław Ring" userId="257be3ed02577bf0" providerId="LiveId" clId="{DA2AC2F8-9D69-43EA-9030-7D76AF0C917F}" dt="2026-01-13T14:00:15.247" v="41" actId="14826"/>
        <pc:sldMkLst>
          <pc:docMk/>
          <pc:sldMk cId="2381001650" sldId="259"/>
        </pc:sldMkLst>
        <pc:picChg chg="mod">
          <ac:chgData name="Radosław Ring" userId="257be3ed02577bf0" providerId="LiveId" clId="{DA2AC2F8-9D69-43EA-9030-7D76AF0C917F}" dt="2026-01-13T14:00:15.247" v="41" actId="14826"/>
          <ac:picMkLst>
            <pc:docMk/>
            <pc:sldMk cId="2381001650" sldId="259"/>
            <ac:picMk id="6" creationId="{64CFF5B2-AE41-F286-4FAE-52A3F0AB37D6}"/>
          </ac:picMkLst>
        </pc:picChg>
      </pc:sldChg>
      <pc:sldChg chg="addSp delSp modSp del mod">
        <pc:chgData name="Radosław Ring" userId="257be3ed02577bf0" providerId="LiveId" clId="{DA2AC2F8-9D69-43EA-9030-7D76AF0C917F}" dt="2026-01-13T13:59:44.299" v="27" actId="47"/>
        <pc:sldMkLst>
          <pc:docMk/>
          <pc:sldMk cId="4181483607" sldId="259"/>
        </pc:sldMkLst>
        <pc:picChg chg="add mod">
          <ac:chgData name="Radosław Ring" userId="257be3ed02577bf0" providerId="LiveId" clId="{DA2AC2F8-9D69-43EA-9030-7D76AF0C917F}" dt="2026-01-13T13:57:17.796" v="14"/>
          <ac:picMkLst>
            <pc:docMk/>
            <pc:sldMk cId="4181483607" sldId="259"/>
            <ac:picMk id="3" creationId="{15AB7807-1013-D843-2D69-FD8960D5158F}"/>
          </ac:picMkLst>
        </pc:picChg>
        <pc:picChg chg="add del">
          <ac:chgData name="Radosław Ring" userId="257be3ed02577bf0" providerId="LiveId" clId="{DA2AC2F8-9D69-43EA-9030-7D76AF0C917F}" dt="2026-01-13T13:57:16.904" v="11" actId="478"/>
          <ac:picMkLst>
            <pc:docMk/>
            <pc:sldMk cId="4181483607" sldId="259"/>
            <ac:picMk id="5" creationId="{88ED744B-203E-CD87-4A26-220297A96B38}"/>
          </ac:picMkLst>
        </pc:picChg>
      </pc:sldChg>
      <pc:sldChg chg="del">
        <pc:chgData name="Radosław Ring" userId="257be3ed02577bf0" providerId="LiveId" clId="{DA2AC2F8-9D69-43EA-9030-7D76AF0C917F}" dt="2026-01-13T13:59:44.470" v="28" actId="47"/>
        <pc:sldMkLst>
          <pc:docMk/>
          <pc:sldMk cId="157269503" sldId="260"/>
        </pc:sldMkLst>
      </pc:sldChg>
      <pc:sldChg chg="modSp add">
        <pc:chgData name="Radosław Ring" userId="257be3ed02577bf0" providerId="LiveId" clId="{DA2AC2F8-9D69-43EA-9030-7D76AF0C917F}" dt="2026-01-13T14:00:28.860" v="43" actId="14826"/>
        <pc:sldMkLst>
          <pc:docMk/>
          <pc:sldMk cId="3959124425" sldId="260"/>
        </pc:sldMkLst>
        <pc:picChg chg="mod">
          <ac:chgData name="Radosław Ring" userId="257be3ed02577bf0" providerId="LiveId" clId="{DA2AC2F8-9D69-43EA-9030-7D76AF0C917F}" dt="2026-01-13T14:00:28.860" v="43" actId="14826"/>
          <ac:picMkLst>
            <pc:docMk/>
            <pc:sldMk cId="3959124425" sldId="260"/>
            <ac:picMk id="6" creationId="{4FAD8FBE-8591-11BD-9DF6-EE81E392DB93}"/>
          </ac:picMkLst>
        </pc:picChg>
      </pc:sldChg>
      <pc:sldChg chg="del">
        <pc:chgData name="Radosław Ring" userId="257be3ed02577bf0" providerId="LiveId" clId="{DA2AC2F8-9D69-43EA-9030-7D76AF0C917F}" dt="2026-01-13T13:59:44.629" v="29" actId="47"/>
        <pc:sldMkLst>
          <pc:docMk/>
          <pc:sldMk cId="2613083293" sldId="261"/>
        </pc:sldMkLst>
      </pc:sldChg>
      <pc:sldChg chg="modSp add">
        <pc:chgData name="Radosław Ring" userId="257be3ed02577bf0" providerId="LiveId" clId="{DA2AC2F8-9D69-43EA-9030-7D76AF0C917F}" dt="2026-01-13T14:00:40.413" v="45" actId="14826"/>
        <pc:sldMkLst>
          <pc:docMk/>
          <pc:sldMk cId="3441660984" sldId="261"/>
        </pc:sldMkLst>
        <pc:picChg chg="mod">
          <ac:chgData name="Radosław Ring" userId="257be3ed02577bf0" providerId="LiveId" clId="{DA2AC2F8-9D69-43EA-9030-7D76AF0C917F}" dt="2026-01-13T14:00:40.413" v="45" actId="14826"/>
          <ac:picMkLst>
            <pc:docMk/>
            <pc:sldMk cId="3441660984" sldId="261"/>
            <ac:picMk id="6" creationId="{39540E99-F9C5-9A9F-4744-6E4D973AF364}"/>
          </ac:picMkLst>
        </pc:picChg>
      </pc:sldChg>
      <pc:sldChg chg="del">
        <pc:chgData name="Radosław Ring" userId="257be3ed02577bf0" providerId="LiveId" clId="{DA2AC2F8-9D69-43EA-9030-7D76AF0C917F}" dt="2026-01-13T13:59:44.775" v="30" actId="47"/>
        <pc:sldMkLst>
          <pc:docMk/>
          <pc:sldMk cId="326158441" sldId="262"/>
        </pc:sldMkLst>
      </pc:sldChg>
      <pc:sldChg chg="modSp add">
        <pc:chgData name="Radosław Ring" userId="257be3ed02577bf0" providerId="LiveId" clId="{DA2AC2F8-9D69-43EA-9030-7D76AF0C917F}" dt="2026-01-13T14:00:55.327" v="47" actId="14826"/>
        <pc:sldMkLst>
          <pc:docMk/>
          <pc:sldMk cId="362029901" sldId="262"/>
        </pc:sldMkLst>
        <pc:picChg chg="mod">
          <ac:chgData name="Radosław Ring" userId="257be3ed02577bf0" providerId="LiveId" clId="{DA2AC2F8-9D69-43EA-9030-7D76AF0C917F}" dt="2026-01-13T14:00:55.327" v="47" actId="14826"/>
          <ac:picMkLst>
            <pc:docMk/>
            <pc:sldMk cId="362029901" sldId="262"/>
            <ac:picMk id="6" creationId="{A7D504E0-11A3-ED0E-0793-4B6DBC6648BA}"/>
          </ac:picMkLst>
        </pc:picChg>
      </pc:sldChg>
      <pc:sldChg chg="del">
        <pc:chgData name="Radosław Ring" userId="257be3ed02577bf0" providerId="LiveId" clId="{DA2AC2F8-9D69-43EA-9030-7D76AF0C917F}" dt="2026-01-13T13:59:44.977" v="31" actId="47"/>
        <pc:sldMkLst>
          <pc:docMk/>
          <pc:sldMk cId="1980583628" sldId="263"/>
        </pc:sldMkLst>
      </pc:sldChg>
      <pc:sldChg chg="modSp add">
        <pc:chgData name="Radosław Ring" userId="257be3ed02577bf0" providerId="LiveId" clId="{DA2AC2F8-9D69-43EA-9030-7D76AF0C917F}" dt="2026-01-13T14:01:15.299" v="49" actId="14826"/>
        <pc:sldMkLst>
          <pc:docMk/>
          <pc:sldMk cId="2277632084" sldId="263"/>
        </pc:sldMkLst>
        <pc:picChg chg="mod">
          <ac:chgData name="Radosław Ring" userId="257be3ed02577bf0" providerId="LiveId" clId="{DA2AC2F8-9D69-43EA-9030-7D76AF0C917F}" dt="2026-01-13T14:01:15.299" v="49" actId="14826"/>
          <ac:picMkLst>
            <pc:docMk/>
            <pc:sldMk cId="2277632084" sldId="263"/>
            <ac:picMk id="6" creationId="{06B62244-BCE0-CE4A-8CEF-45E5897718EF}"/>
          </ac:picMkLst>
        </pc:picChg>
      </pc:sldChg>
      <pc:sldChg chg="del">
        <pc:chgData name="Radosław Ring" userId="257be3ed02577bf0" providerId="LiveId" clId="{DA2AC2F8-9D69-43EA-9030-7D76AF0C917F}" dt="2026-01-13T13:59:45.292" v="33" actId="47"/>
        <pc:sldMkLst>
          <pc:docMk/>
          <pc:sldMk cId="767474305" sldId="264"/>
        </pc:sldMkLst>
      </pc:sldChg>
      <pc:sldChg chg="modSp add">
        <pc:chgData name="Radosław Ring" userId="257be3ed02577bf0" providerId="LiveId" clId="{DA2AC2F8-9D69-43EA-9030-7D76AF0C917F}" dt="2026-01-13T14:01:32.206" v="51" actId="14826"/>
        <pc:sldMkLst>
          <pc:docMk/>
          <pc:sldMk cId="3024649989" sldId="264"/>
        </pc:sldMkLst>
        <pc:picChg chg="mod">
          <ac:chgData name="Radosław Ring" userId="257be3ed02577bf0" providerId="LiveId" clId="{DA2AC2F8-9D69-43EA-9030-7D76AF0C917F}" dt="2026-01-13T14:01:32.206" v="51" actId="14826"/>
          <ac:picMkLst>
            <pc:docMk/>
            <pc:sldMk cId="3024649989" sldId="264"/>
            <ac:picMk id="6" creationId="{F03162B1-69DB-1DF6-2155-48D536D99C63}"/>
          </ac:picMkLst>
        </pc:picChg>
      </pc:sldChg>
      <pc:sldChg chg="modSp add">
        <pc:chgData name="Radosław Ring" userId="257be3ed02577bf0" providerId="LiveId" clId="{DA2AC2F8-9D69-43EA-9030-7D76AF0C917F}" dt="2026-01-13T14:01:48.655" v="53" actId="14826"/>
        <pc:sldMkLst>
          <pc:docMk/>
          <pc:sldMk cId="480160532" sldId="265"/>
        </pc:sldMkLst>
        <pc:picChg chg="mod">
          <ac:chgData name="Radosław Ring" userId="257be3ed02577bf0" providerId="LiveId" clId="{DA2AC2F8-9D69-43EA-9030-7D76AF0C917F}" dt="2026-01-13T14:01:48.655" v="53" actId="14826"/>
          <ac:picMkLst>
            <pc:docMk/>
            <pc:sldMk cId="480160532" sldId="265"/>
            <ac:picMk id="6" creationId="{6265066F-B052-07A5-C878-DB934763D1CA}"/>
          </ac:picMkLst>
        </pc:picChg>
      </pc:sldChg>
      <pc:sldChg chg="del">
        <pc:chgData name="Radosław Ring" userId="257be3ed02577bf0" providerId="LiveId" clId="{DA2AC2F8-9D69-43EA-9030-7D76AF0C917F}" dt="2026-01-13T13:59:45.130" v="32" actId="47"/>
        <pc:sldMkLst>
          <pc:docMk/>
          <pc:sldMk cId="1615107256" sldId="265"/>
        </pc:sldMkLst>
      </pc:sldChg>
      <pc:sldChg chg="modSp add">
        <pc:chgData name="Radosław Ring" userId="257be3ed02577bf0" providerId="LiveId" clId="{DA2AC2F8-9D69-43EA-9030-7D76AF0C917F}" dt="2026-01-13T14:02:16.019" v="55" actId="14826"/>
        <pc:sldMkLst>
          <pc:docMk/>
          <pc:sldMk cId="758647990" sldId="266"/>
        </pc:sldMkLst>
        <pc:picChg chg="mod">
          <ac:chgData name="Radosław Ring" userId="257be3ed02577bf0" providerId="LiveId" clId="{DA2AC2F8-9D69-43EA-9030-7D76AF0C917F}" dt="2026-01-13T14:02:16.019" v="55" actId="14826"/>
          <ac:picMkLst>
            <pc:docMk/>
            <pc:sldMk cId="758647990" sldId="266"/>
            <ac:picMk id="6" creationId="{48A41DC7-4113-3911-9FD3-A095804EBA22}"/>
          </ac:picMkLst>
        </pc:picChg>
      </pc:sldChg>
      <pc:sldChg chg="del">
        <pc:chgData name="Radosław Ring" userId="257be3ed02577bf0" providerId="LiveId" clId="{DA2AC2F8-9D69-43EA-9030-7D76AF0C917F}" dt="2026-01-13T13:59:45.475" v="34" actId="47"/>
        <pc:sldMkLst>
          <pc:docMk/>
          <pc:sldMk cId="1514402871" sldId="266"/>
        </pc:sldMkLst>
      </pc:sldChg>
      <pc:sldChg chg="modSp add">
        <pc:chgData name="Radosław Ring" userId="257be3ed02577bf0" providerId="LiveId" clId="{DA2AC2F8-9D69-43EA-9030-7D76AF0C917F}" dt="2026-01-13T14:02:27.840" v="57" actId="14826"/>
        <pc:sldMkLst>
          <pc:docMk/>
          <pc:sldMk cId="3173660784" sldId="267"/>
        </pc:sldMkLst>
        <pc:picChg chg="mod">
          <ac:chgData name="Radosław Ring" userId="257be3ed02577bf0" providerId="LiveId" clId="{DA2AC2F8-9D69-43EA-9030-7D76AF0C917F}" dt="2026-01-13T14:02:27.840" v="57" actId="14826"/>
          <ac:picMkLst>
            <pc:docMk/>
            <pc:sldMk cId="3173660784" sldId="267"/>
            <ac:picMk id="6" creationId="{860BAD3B-8F96-EBD9-2774-E62ED4B8F616}"/>
          </ac:picMkLst>
        </pc:picChg>
      </pc:sldChg>
      <pc:sldChg chg="del">
        <pc:chgData name="Radosław Ring" userId="257be3ed02577bf0" providerId="LiveId" clId="{DA2AC2F8-9D69-43EA-9030-7D76AF0C917F}" dt="2026-01-13T13:59:45.667" v="35" actId="47"/>
        <pc:sldMkLst>
          <pc:docMk/>
          <pc:sldMk cId="3695872351" sldId="267"/>
        </pc:sldMkLst>
      </pc:sldChg>
      <pc:sldChg chg="modSp add">
        <pc:chgData name="Radosław Ring" userId="257be3ed02577bf0" providerId="LiveId" clId="{DA2AC2F8-9D69-43EA-9030-7D76AF0C917F}" dt="2026-01-13T14:02:41.698" v="59" actId="14826"/>
        <pc:sldMkLst>
          <pc:docMk/>
          <pc:sldMk cId="559443915" sldId="268"/>
        </pc:sldMkLst>
        <pc:picChg chg="mod">
          <ac:chgData name="Radosław Ring" userId="257be3ed02577bf0" providerId="LiveId" clId="{DA2AC2F8-9D69-43EA-9030-7D76AF0C917F}" dt="2026-01-13T14:02:41.698" v="59" actId="14826"/>
          <ac:picMkLst>
            <pc:docMk/>
            <pc:sldMk cId="559443915" sldId="268"/>
            <ac:picMk id="6" creationId="{51BEA81A-23E3-51FE-5734-BF48ABC63932}"/>
          </ac:picMkLst>
        </pc:picChg>
      </pc:sldChg>
      <pc:sldChg chg="del">
        <pc:chgData name="Radosław Ring" userId="257be3ed02577bf0" providerId="LiveId" clId="{DA2AC2F8-9D69-43EA-9030-7D76AF0C917F}" dt="2026-01-13T13:59:46.521" v="37" actId="47"/>
        <pc:sldMkLst>
          <pc:docMk/>
          <pc:sldMk cId="4053157216" sldId="268"/>
        </pc:sldMkLst>
      </pc:sldChg>
      <pc:sldChg chg="modSp add">
        <pc:chgData name="Radosław Ring" userId="257be3ed02577bf0" providerId="LiveId" clId="{DA2AC2F8-9D69-43EA-9030-7D76AF0C917F}" dt="2026-01-13T14:02:54.823" v="61" actId="14826"/>
        <pc:sldMkLst>
          <pc:docMk/>
          <pc:sldMk cId="1546886880" sldId="269"/>
        </pc:sldMkLst>
        <pc:picChg chg="mod">
          <ac:chgData name="Radosław Ring" userId="257be3ed02577bf0" providerId="LiveId" clId="{DA2AC2F8-9D69-43EA-9030-7D76AF0C917F}" dt="2026-01-13T14:02:54.823" v="61" actId="14826"/>
          <ac:picMkLst>
            <pc:docMk/>
            <pc:sldMk cId="1546886880" sldId="269"/>
            <ac:picMk id="6" creationId="{9CB47C83-88A6-5155-0958-078852A4C997}"/>
          </ac:picMkLst>
        </pc:picChg>
      </pc:sldChg>
      <pc:sldChg chg="del">
        <pc:chgData name="Radosław Ring" userId="257be3ed02577bf0" providerId="LiveId" clId="{DA2AC2F8-9D69-43EA-9030-7D76AF0C917F}" dt="2026-01-13T13:59:45.858" v="36" actId="47"/>
        <pc:sldMkLst>
          <pc:docMk/>
          <pc:sldMk cId="3471135599" sldId="269"/>
        </pc:sldMkLst>
      </pc:sldChg>
      <pc:sldChg chg="modSp add">
        <pc:chgData name="Radosław Ring" userId="257be3ed02577bf0" providerId="LiveId" clId="{DA2AC2F8-9D69-43EA-9030-7D76AF0C917F}" dt="2026-01-13T14:03:08.660" v="63" actId="14826"/>
        <pc:sldMkLst>
          <pc:docMk/>
          <pc:sldMk cId="1674467672" sldId="270"/>
        </pc:sldMkLst>
        <pc:picChg chg="mod">
          <ac:chgData name="Radosław Ring" userId="257be3ed02577bf0" providerId="LiveId" clId="{DA2AC2F8-9D69-43EA-9030-7D76AF0C917F}" dt="2026-01-13T14:03:08.660" v="63" actId="14826"/>
          <ac:picMkLst>
            <pc:docMk/>
            <pc:sldMk cId="1674467672" sldId="270"/>
            <ac:picMk id="6" creationId="{3938BE93-5BAE-5CDB-25BC-DBDF47BD5B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13.01.2026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B302588-662A-0295-FFD2-189B6062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71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C306-6094-EAAA-A17C-7CCC9CC0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8A41DC7-4113-3911-9FD3-A095804E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79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255F-E358-8156-3A34-4B8024382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60BAD3B-8F96-EBD9-2774-E62ED4B8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078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4661F-967C-FDE3-9317-FCECE04C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1BEA81A-23E3-51FE-5734-BF48ABC6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391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03648-97AA-7BE3-D029-050B85FD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CB47C83-88A6-5155-0958-078852A4C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8688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7217-39C5-9419-8A1D-EBB405EE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938BE93-5BAE-5CDB-25BC-DBDF47BD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76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A6A7-4C5F-7F4E-A082-BA4B95044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1E168FB-D92A-C056-B863-65D60B93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DA0CA-194F-4D1A-0054-4EE625816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4CFF5B2-AE41-F286-4FAE-52A3F0AB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165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D383A-34D8-2997-456B-2E7210CE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FAD8FBE-8591-11BD-9DF6-EE81E392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44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977F-ACF9-1EEA-A658-F144485E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9540E99-F9C5-9A9F-4744-6E4D973A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6098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29C1-2AF7-8198-D529-EC5B5C24F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7D504E0-11A3-ED0E-0793-4B6DBC664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9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47FD-8F1A-6058-BAE7-2EF06A68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6B62244-BCE0-CE4A-8CEF-45E589771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320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E8DCD-B0D0-201B-EB4E-DF54AB9A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03162B1-69DB-1DF6-2155-48D536D9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99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7F30-65D1-373B-F39B-08BC446F4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265066F-B052-07A5-C878-DB934763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053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4</cp:revision>
  <dcterms:created xsi:type="dcterms:W3CDTF">2025-09-27T21:15:31Z</dcterms:created>
  <dcterms:modified xsi:type="dcterms:W3CDTF">2026-01-13T18:41:11Z</dcterms:modified>
</cp:coreProperties>
</file>