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37F6F-AFD5-4DA3-BC71-647B7E32A9B5}" v="6" dt="2025-11-05T11:17:03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osław Ring" userId="257be3ed02577bf0" providerId="LiveId" clId="{DA2AC2F8-9D69-43EA-9030-7D76AF0C917F}"/>
    <pc:docChg chg="modSld">
      <pc:chgData name="Radosław Ring" userId="257be3ed02577bf0" providerId="LiveId" clId="{DA2AC2F8-9D69-43EA-9030-7D76AF0C917F}" dt="2025-11-05T11:17:03.120" v="5" actId="14826"/>
      <pc:docMkLst>
        <pc:docMk/>
      </pc:docMkLst>
      <pc:sldChg chg="modSp">
        <pc:chgData name="Radosław Ring" userId="257be3ed02577bf0" providerId="LiveId" clId="{DA2AC2F8-9D69-43EA-9030-7D76AF0C917F}" dt="2025-11-05T11:16:02.271" v="0" actId="14826"/>
        <pc:sldMkLst>
          <pc:docMk/>
          <pc:sldMk cId="1514402871" sldId="266"/>
        </pc:sldMkLst>
        <pc:picChg chg="mod">
          <ac:chgData name="Radosław Ring" userId="257be3ed02577bf0" providerId="LiveId" clId="{DA2AC2F8-9D69-43EA-9030-7D76AF0C917F}" dt="2025-11-05T11:16:02.271" v="0" actId="14826"/>
          <ac:picMkLst>
            <pc:docMk/>
            <pc:sldMk cId="1514402871" sldId="266"/>
            <ac:picMk id="5" creationId="{7B518F93-9A74-E8AA-7249-C1A48AB20D48}"/>
          </ac:picMkLst>
        </pc:picChg>
      </pc:sldChg>
      <pc:sldChg chg="modSp">
        <pc:chgData name="Radosław Ring" userId="257be3ed02577bf0" providerId="LiveId" clId="{DA2AC2F8-9D69-43EA-9030-7D76AF0C917F}" dt="2025-11-05T11:16:17.538" v="1" actId="14826"/>
        <pc:sldMkLst>
          <pc:docMk/>
          <pc:sldMk cId="3695872351" sldId="267"/>
        </pc:sldMkLst>
        <pc:picChg chg="mod">
          <ac:chgData name="Radosław Ring" userId="257be3ed02577bf0" providerId="LiveId" clId="{DA2AC2F8-9D69-43EA-9030-7D76AF0C917F}" dt="2025-11-05T11:16:17.538" v="1" actId="14826"/>
          <ac:picMkLst>
            <pc:docMk/>
            <pc:sldMk cId="3695872351" sldId="267"/>
            <ac:picMk id="5" creationId="{449A0343-B7FD-3AAE-4163-8EDDD008CC4F}"/>
          </ac:picMkLst>
        </pc:picChg>
      </pc:sldChg>
      <pc:sldChg chg="modSp">
        <pc:chgData name="Radosław Ring" userId="257be3ed02577bf0" providerId="LiveId" clId="{DA2AC2F8-9D69-43EA-9030-7D76AF0C917F}" dt="2025-11-05T11:16:26.741" v="2" actId="14826"/>
        <pc:sldMkLst>
          <pc:docMk/>
          <pc:sldMk cId="4053157216" sldId="268"/>
        </pc:sldMkLst>
        <pc:picChg chg="mod">
          <ac:chgData name="Radosław Ring" userId="257be3ed02577bf0" providerId="LiveId" clId="{DA2AC2F8-9D69-43EA-9030-7D76AF0C917F}" dt="2025-11-05T11:16:26.741" v="2" actId="14826"/>
          <ac:picMkLst>
            <pc:docMk/>
            <pc:sldMk cId="4053157216" sldId="268"/>
            <ac:picMk id="5" creationId="{CDB9B803-AD63-C258-43C7-778B2EF90FE9}"/>
          </ac:picMkLst>
        </pc:picChg>
      </pc:sldChg>
      <pc:sldChg chg="modSp">
        <pc:chgData name="Radosław Ring" userId="257be3ed02577bf0" providerId="LiveId" clId="{DA2AC2F8-9D69-43EA-9030-7D76AF0C917F}" dt="2025-11-05T11:16:39.443" v="3" actId="14826"/>
        <pc:sldMkLst>
          <pc:docMk/>
          <pc:sldMk cId="4031819641" sldId="270"/>
        </pc:sldMkLst>
        <pc:picChg chg="mod">
          <ac:chgData name="Radosław Ring" userId="257be3ed02577bf0" providerId="LiveId" clId="{DA2AC2F8-9D69-43EA-9030-7D76AF0C917F}" dt="2025-11-05T11:16:39.443" v="3" actId="14826"/>
          <ac:picMkLst>
            <pc:docMk/>
            <pc:sldMk cId="4031819641" sldId="270"/>
            <ac:picMk id="5" creationId="{8966AFD6-F909-6929-9549-5AFF1BA393C2}"/>
          </ac:picMkLst>
        </pc:picChg>
      </pc:sldChg>
      <pc:sldChg chg="modSp">
        <pc:chgData name="Radosław Ring" userId="257be3ed02577bf0" providerId="LiveId" clId="{DA2AC2F8-9D69-43EA-9030-7D76AF0C917F}" dt="2025-11-05T11:16:51.424" v="4" actId="14826"/>
        <pc:sldMkLst>
          <pc:docMk/>
          <pc:sldMk cId="1232255767" sldId="271"/>
        </pc:sldMkLst>
        <pc:picChg chg="mod">
          <ac:chgData name="Radosław Ring" userId="257be3ed02577bf0" providerId="LiveId" clId="{DA2AC2F8-9D69-43EA-9030-7D76AF0C917F}" dt="2025-11-05T11:16:51.424" v="4" actId="14826"/>
          <ac:picMkLst>
            <pc:docMk/>
            <pc:sldMk cId="1232255767" sldId="271"/>
            <ac:picMk id="5" creationId="{D31E1D76-361B-5345-17AA-2AF4C2095513}"/>
          </ac:picMkLst>
        </pc:picChg>
      </pc:sldChg>
      <pc:sldChg chg="modSp">
        <pc:chgData name="Radosław Ring" userId="257be3ed02577bf0" providerId="LiveId" clId="{DA2AC2F8-9D69-43EA-9030-7D76AF0C917F}" dt="2025-11-05T11:17:03.120" v="5" actId="14826"/>
        <pc:sldMkLst>
          <pc:docMk/>
          <pc:sldMk cId="3015241614" sldId="272"/>
        </pc:sldMkLst>
        <pc:picChg chg="mod">
          <ac:chgData name="Radosław Ring" userId="257be3ed02577bf0" providerId="LiveId" clId="{DA2AC2F8-9D69-43EA-9030-7D76AF0C917F}" dt="2025-11-05T11:17:03.120" v="5" actId="14826"/>
          <ac:picMkLst>
            <pc:docMk/>
            <pc:sldMk cId="3015241614" sldId="272"/>
            <ac:picMk id="5" creationId="{82016070-8169-E29A-A2BC-2459A8AC31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10638B-222E-AD85-8743-E886B63A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81FF9B-963C-5149-DC83-03679CF9C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C758B4-800C-AAA5-8488-A3023D3A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334DA6-A2B4-E3C7-B3B6-492B9A1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53B07-F2AA-67EA-816B-63CE5023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872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68D48-F291-DF6F-A238-0F0DF4E5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D23DC7-74C1-098E-8B3C-63AC6448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F5FBA4-48A8-1B34-BE0E-67AA759B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86C714-FE08-D98F-969C-01AC4BC2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7D7F62-3B10-A803-8C7E-2FA2DDD5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7126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C91D49-48F8-9CB2-9DA6-BBA48ABB9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31A452-18FA-2DC0-9483-B8F07CDD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F1646F-D535-F825-E976-1566FE01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5F13D2-5BCC-1A91-1309-606AEDC7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77B33E-149F-3F59-31A6-CA2CAE86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9283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5BC76-71CA-4F05-E059-15580B09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2C1E11-D14E-1BCB-A36C-D7F9856D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16D9BE-97FE-1E6A-C764-F6648FB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F02465-76E5-1D8B-8BF2-F20C396E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76D4B2-35F9-07AA-F6D8-C8D2CEF0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0624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EBD2D-E730-1443-356E-61B889C7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E77FA0-2299-51D8-1FC0-10ACD83F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955B22-70B9-F6EA-1579-52F6A097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4EB0C1-D1A9-836E-D4E6-C4181783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AB4CE1-901C-900A-24C0-89BD9904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094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869F0-2F1E-C402-E00B-6947FB26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8CE94-39AF-538C-CF05-DE38804A0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02341B-ABE0-4AB2-76A5-97E5240F3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08B5E4-7A2F-9125-79B1-CDA4C7DE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4A6072-35E3-62A7-0075-E9572364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841B2B-5D05-436C-1849-594C06DC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8862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7D2C0-8181-1694-3876-7777E999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9B8884-EDFA-7E79-A906-E676B13E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9A0451-37B4-C5DC-D4A6-5057C23FF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83A378-8B31-CD2D-920E-7C63EC57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9CA98D-A5AB-AD16-8179-E8B7E0A0A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1E2546B-284E-DEBB-C67B-3B993698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6A577B0-20CD-7842-60CF-DFECB78C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94C549-A8BB-04AD-97DA-B3C3B649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2055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545B1-C6C6-1F24-94F4-7F86E23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57148D5-53D8-1B30-7095-8A02DC18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19E6DD-1BFA-F245-0CA4-E9DBEB13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A50E21-3AB5-4897-44EE-377A8041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4583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53832DE-8781-C8EE-BA45-0879B1E2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D72447D-5BF3-E518-1EB4-01658D4C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A20257-F32F-682E-8204-6F6E8E6E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0657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8591D9-69D5-5E34-4E2A-181C5EC8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B50B3-6140-4960-11C6-C8BF2745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0E7EBE-D00D-F256-6F2D-FB2D1699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904D62-8F9A-18BA-6335-9F5B9AD9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496F41-31E1-3C83-2D3B-CAFCF6AA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EC7117-DA61-A802-2604-BBCC715D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3910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EB5FE-681B-6ECC-4E44-0F1F37F2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6DF7953-7F9B-FA7D-8224-ADDC277F7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A1A3B1-1242-941A-1087-6FC7FDA79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3240B-ACD3-50FE-ACB2-1A82B0D8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75E116-93F9-4D8A-2A2F-56C48093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3A4CB3-FA30-2D7A-4D6A-C8FDE169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44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6CDB459-40AA-4B67-A6A3-68BE970F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138816-A7D7-4C9D-7189-EEBF4ECF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B8BFAD-B6B8-1063-6361-003C68A43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71D6A-9DFC-4EFE-A472-D7A087B28AAE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A1590C-2C30-92D9-C5FF-D3EDF1DDE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248728-DD0E-98F3-DE07-E7D27537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7E482-562F-6A2D-ABB8-A4784613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469B219-5D25-1D52-58A5-7508E49C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70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65237-9E86-F67D-6FF6-EB07DF5E3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B518F93-9A74-E8AA-7249-C1A48AB2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1" cy="6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28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2948D-689D-8074-5921-EC4D4746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49A0343-B7FD-3AAE-4163-8EDDD008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5240"/>
            <a:ext cx="12191989" cy="68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235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929A-D953-E355-0585-F34880036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DB9B803-AD63-C258-43C7-778B2EF90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15240"/>
            <a:ext cx="12191987" cy="68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721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CE0F0-A61F-7592-C45D-E0FA4C28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966AFD6-F909-6929-9549-5AFF1BA39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15240"/>
            <a:ext cx="12191987" cy="6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964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4DF90-D2BE-7DD6-347F-D5E9EC291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31E1D76-361B-5345-17AA-2AF4C2095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15240"/>
            <a:ext cx="12191987" cy="6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5576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BB740-5472-FA84-CB40-CA136B595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2016070-8169-E29A-A2BC-2459A8AC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15240"/>
            <a:ext cx="12191987" cy="6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416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2377B-30C1-1162-8D86-F47E9B023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764A597-1F19-5970-2D75-F99C57C3E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812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1A7F0-E6F4-2486-3AAD-BFC62515F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ED744B-203E-CD87-4A26-220297A9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240"/>
            <a:ext cx="12191996" cy="68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36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CD48A-CE74-B7F6-1FEC-4C0A3528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4BBC42F-5A3F-2C02-AA04-F5AAABA9F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4" cy="68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5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8BC4-7B36-4E7A-03C7-793B97A5C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2A38936-A512-BD9E-CB55-0439F1DB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4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32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52C4-D8AB-297F-A9C0-6179172A4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2A6B190-6F35-CD16-6BBD-CC7245CD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5240"/>
            <a:ext cx="12191992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844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F77C-B83D-6CB0-61E2-E798F3015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BDCB059-A978-9A0B-A98B-54CE3D5D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5240"/>
            <a:ext cx="12191992" cy="6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836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08572-61DC-71D3-46FD-46E71FDE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7DC0D70-6BDB-E684-459F-9BA24D99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5240"/>
            <a:ext cx="12191991" cy="6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3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525F5-7A88-B5F3-1994-6F618D28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640D58-FDC8-43A2-0839-4F1A3F59B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1" cy="6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0725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Radosław Ring</dc:creator>
  <cp:lastModifiedBy>Radosław Ring</cp:lastModifiedBy>
  <cp:revision>6</cp:revision>
  <dcterms:created xsi:type="dcterms:W3CDTF">2025-09-27T21:15:31Z</dcterms:created>
  <dcterms:modified xsi:type="dcterms:W3CDTF">2025-11-05T11:17:11Z</dcterms:modified>
</cp:coreProperties>
</file>