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6736B-C4F0-4757-B2C3-0C1C66831463}" v="14" dt="2025-10-10T19:51:51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osław Ring" userId="257be3ed02577bf0" providerId="LiveId" clId="{DA2AC2F8-9D69-43EA-9030-7D76AF0C917F}"/>
    <pc:docChg chg="addSld modSld sldOrd">
      <pc:chgData name="Radosław Ring" userId="257be3ed02577bf0" providerId="LiveId" clId="{DA2AC2F8-9D69-43EA-9030-7D76AF0C917F}" dt="2025-10-10T19:51:51.529" v="16" actId="14826"/>
      <pc:docMkLst>
        <pc:docMk/>
      </pc:docMkLst>
      <pc:sldChg chg="modSp">
        <pc:chgData name="Radosław Ring" userId="257be3ed02577bf0" providerId="LiveId" clId="{DA2AC2F8-9D69-43EA-9030-7D76AF0C917F}" dt="2025-10-10T19:48:56.061" v="1" actId="14826"/>
        <pc:sldMkLst>
          <pc:docMk/>
          <pc:sldMk cId="1327247165" sldId="257"/>
        </pc:sldMkLst>
        <pc:picChg chg="mod">
          <ac:chgData name="Radosław Ring" userId="257be3ed02577bf0" providerId="LiveId" clId="{DA2AC2F8-9D69-43EA-9030-7D76AF0C917F}" dt="2025-10-10T19:48:56.061" v="1" actId="14826"/>
          <ac:picMkLst>
            <pc:docMk/>
            <pc:sldMk cId="1327247165" sldId="257"/>
            <ac:picMk id="5" creationId="{A76C9410-D004-C24A-8009-C5CABC295629}"/>
          </ac:picMkLst>
        </pc:picChg>
      </pc:sldChg>
      <pc:sldChg chg="modSp">
        <pc:chgData name="Radosław Ring" userId="257be3ed02577bf0" providerId="LiveId" clId="{DA2AC2F8-9D69-43EA-9030-7D76AF0C917F}" dt="2025-10-10T19:49:05.712" v="2" actId="14826"/>
        <pc:sldMkLst>
          <pc:docMk/>
          <pc:sldMk cId="2045337088" sldId="258"/>
        </pc:sldMkLst>
        <pc:picChg chg="mod">
          <ac:chgData name="Radosław Ring" userId="257be3ed02577bf0" providerId="LiveId" clId="{DA2AC2F8-9D69-43EA-9030-7D76AF0C917F}" dt="2025-10-10T19:49:05.712" v="2" actId="14826"/>
          <ac:picMkLst>
            <pc:docMk/>
            <pc:sldMk cId="2045337088" sldId="258"/>
            <ac:picMk id="5" creationId="{2469B219-5D25-1D52-58A5-7508E49C7A84}"/>
          </ac:picMkLst>
        </pc:picChg>
      </pc:sldChg>
      <pc:sldChg chg="modSp">
        <pc:chgData name="Radosław Ring" userId="257be3ed02577bf0" providerId="LiveId" clId="{DA2AC2F8-9D69-43EA-9030-7D76AF0C917F}" dt="2025-10-10T19:49:15.819" v="3" actId="14826"/>
        <pc:sldMkLst>
          <pc:docMk/>
          <pc:sldMk cId="4181483607" sldId="259"/>
        </pc:sldMkLst>
        <pc:picChg chg="mod">
          <ac:chgData name="Radosław Ring" userId="257be3ed02577bf0" providerId="LiveId" clId="{DA2AC2F8-9D69-43EA-9030-7D76AF0C917F}" dt="2025-10-10T19:49:15.819" v="3" actId="14826"/>
          <ac:picMkLst>
            <pc:docMk/>
            <pc:sldMk cId="4181483607" sldId="259"/>
            <ac:picMk id="5" creationId="{88ED744B-203E-CD87-4A26-220297A96B38}"/>
          </ac:picMkLst>
        </pc:picChg>
      </pc:sldChg>
      <pc:sldChg chg="modSp">
        <pc:chgData name="Radosław Ring" userId="257be3ed02577bf0" providerId="LiveId" clId="{DA2AC2F8-9D69-43EA-9030-7D76AF0C917F}" dt="2025-10-10T19:49:25.870" v="4" actId="14826"/>
        <pc:sldMkLst>
          <pc:docMk/>
          <pc:sldMk cId="157269503" sldId="260"/>
        </pc:sldMkLst>
        <pc:picChg chg="mod">
          <ac:chgData name="Radosław Ring" userId="257be3ed02577bf0" providerId="LiveId" clId="{DA2AC2F8-9D69-43EA-9030-7D76AF0C917F}" dt="2025-10-10T19:49:25.870" v="4" actId="14826"/>
          <ac:picMkLst>
            <pc:docMk/>
            <pc:sldMk cId="157269503" sldId="260"/>
            <ac:picMk id="5" creationId="{04BBC42F-5A3F-2C02-AA04-F5AAABA9F4D8}"/>
          </ac:picMkLst>
        </pc:picChg>
      </pc:sldChg>
      <pc:sldChg chg="modSp">
        <pc:chgData name="Radosław Ring" userId="257be3ed02577bf0" providerId="LiveId" clId="{DA2AC2F8-9D69-43EA-9030-7D76AF0C917F}" dt="2025-10-10T19:49:36.355" v="5" actId="14826"/>
        <pc:sldMkLst>
          <pc:docMk/>
          <pc:sldMk cId="2613083293" sldId="261"/>
        </pc:sldMkLst>
        <pc:picChg chg="mod">
          <ac:chgData name="Radosław Ring" userId="257be3ed02577bf0" providerId="LiveId" clId="{DA2AC2F8-9D69-43EA-9030-7D76AF0C917F}" dt="2025-10-10T19:49:36.355" v="5" actId="14826"/>
          <ac:picMkLst>
            <pc:docMk/>
            <pc:sldMk cId="2613083293" sldId="261"/>
            <ac:picMk id="5" creationId="{12A38936-A512-BD9E-CB55-0439F1DB2BE6}"/>
          </ac:picMkLst>
        </pc:picChg>
      </pc:sldChg>
      <pc:sldChg chg="modSp">
        <pc:chgData name="Radosław Ring" userId="257be3ed02577bf0" providerId="LiveId" clId="{DA2AC2F8-9D69-43EA-9030-7D76AF0C917F}" dt="2025-10-10T19:49:47.450" v="6" actId="14826"/>
        <pc:sldMkLst>
          <pc:docMk/>
          <pc:sldMk cId="326158441" sldId="262"/>
        </pc:sldMkLst>
        <pc:picChg chg="mod">
          <ac:chgData name="Radosław Ring" userId="257be3ed02577bf0" providerId="LiveId" clId="{DA2AC2F8-9D69-43EA-9030-7D76AF0C917F}" dt="2025-10-10T19:49:47.450" v="6" actId="14826"/>
          <ac:picMkLst>
            <pc:docMk/>
            <pc:sldMk cId="326158441" sldId="262"/>
            <ac:picMk id="5" creationId="{F2A6B190-6F35-CD16-6BBD-CC7245CDD5CF}"/>
          </ac:picMkLst>
        </pc:picChg>
      </pc:sldChg>
      <pc:sldChg chg="modSp">
        <pc:chgData name="Radosław Ring" userId="257be3ed02577bf0" providerId="LiveId" clId="{DA2AC2F8-9D69-43EA-9030-7D76AF0C917F}" dt="2025-10-10T19:50:02.651" v="7" actId="14826"/>
        <pc:sldMkLst>
          <pc:docMk/>
          <pc:sldMk cId="1980583628" sldId="263"/>
        </pc:sldMkLst>
        <pc:picChg chg="mod">
          <ac:chgData name="Radosław Ring" userId="257be3ed02577bf0" providerId="LiveId" clId="{DA2AC2F8-9D69-43EA-9030-7D76AF0C917F}" dt="2025-10-10T19:50:02.651" v="7" actId="14826"/>
          <ac:picMkLst>
            <pc:docMk/>
            <pc:sldMk cId="1980583628" sldId="263"/>
            <ac:picMk id="5" creationId="{CBDCB059-A978-9A0B-A98B-54CE3D5D1167}"/>
          </ac:picMkLst>
        </pc:picChg>
      </pc:sldChg>
      <pc:sldChg chg="modSp">
        <pc:chgData name="Radosław Ring" userId="257be3ed02577bf0" providerId="LiveId" clId="{DA2AC2F8-9D69-43EA-9030-7D76AF0C917F}" dt="2025-10-10T19:50:25.443" v="8" actId="14826"/>
        <pc:sldMkLst>
          <pc:docMk/>
          <pc:sldMk cId="767474305" sldId="264"/>
        </pc:sldMkLst>
        <pc:picChg chg="mod">
          <ac:chgData name="Radosław Ring" userId="257be3ed02577bf0" providerId="LiveId" clId="{DA2AC2F8-9D69-43EA-9030-7D76AF0C917F}" dt="2025-10-10T19:50:25.443" v="8" actId="14826"/>
          <ac:picMkLst>
            <pc:docMk/>
            <pc:sldMk cId="767474305" sldId="264"/>
            <ac:picMk id="5" creationId="{17DC0D70-6BDB-E684-459F-9BA24D99901E}"/>
          </ac:picMkLst>
        </pc:picChg>
      </pc:sldChg>
      <pc:sldChg chg="modSp ord">
        <pc:chgData name="Radosław Ring" userId="257be3ed02577bf0" providerId="LiveId" clId="{DA2AC2F8-9D69-43EA-9030-7D76AF0C917F}" dt="2025-10-10T19:50:45.372" v="11" actId="14826"/>
        <pc:sldMkLst>
          <pc:docMk/>
          <pc:sldMk cId="1615107256" sldId="265"/>
        </pc:sldMkLst>
        <pc:picChg chg="mod">
          <ac:chgData name="Radosław Ring" userId="257be3ed02577bf0" providerId="LiveId" clId="{DA2AC2F8-9D69-43EA-9030-7D76AF0C917F}" dt="2025-10-10T19:50:45.372" v="11" actId="14826"/>
          <ac:picMkLst>
            <pc:docMk/>
            <pc:sldMk cId="1615107256" sldId="265"/>
            <ac:picMk id="5" creationId="{9C640D58-FDC8-43A2-0839-4F1A3F59B1B4}"/>
          </ac:picMkLst>
        </pc:picChg>
      </pc:sldChg>
      <pc:sldChg chg="modSp">
        <pc:chgData name="Radosław Ring" userId="257be3ed02577bf0" providerId="LiveId" clId="{DA2AC2F8-9D69-43EA-9030-7D76AF0C917F}" dt="2025-10-10T19:51:01.480" v="12" actId="14826"/>
        <pc:sldMkLst>
          <pc:docMk/>
          <pc:sldMk cId="1514402871" sldId="266"/>
        </pc:sldMkLst>
        <pc:picChg chg="mod">
          <ac:chgData name="Radosław Ring" userId="257be3ed02577bf0" providerId="LiveId" clId="{DA2AC2F8-9D69-43EA-9030-7D76AF0C917F}" dt="2025-10-10T19:51:01.480" v="12" actId="14826"/>
          <ac:picMkLst>
            <pc:docMk/>
            <pc:sldMk cId="1514402871" sldId="266"/>
            <ac:picMk id="5" creationId="{7B518F93-9A74-E8AA-7249-C1A48AB20D48}"/>
          </ac:picMkLst>
        </pc:picChg>
      </pc:sldChg>
      <pc:sldChg chg="modSp">
        <pc:chgData name="Radosław Ring" userId="257be3ed02577bf0" providerId="LiveId" clId="{DA2AC2F8-9D69-43EA-9030-7D76AF0C917F}" dt="2025-10-10T19:51:27.259" v="13" actId="14826"/>
        <pc:sldMkLst>
          <pc:docMk/>
          <pc:sldMk cId="3695872351" sldId="267"/>
        </pc:sldMkLst>
        <pc:picChg chg="mod">
          <ac:chgData name="Radosław Ring" userId="257be3ed02577bf0" providerId="LiveId" clId="{DA2AC2F8-9D69-43EA-9030-7D76AF0C917F}" dt="2025-10-10T19:51:27.259" v="13" actId="14826"/>
          <ac:picMkLst>
            <pc:docMk/>
            <pc:sldMk cId="3695872351" sldId="267"/>
            <ac:picMk id="5" creationId="{449A0343-B7FD-3AAE-4163-8EDDD008CC4F}"/>
          </ac:picMkLst>
        </pc:picChg>
      </pc:sldChg>
      <pc:sldChg chg="modSp">
        <pc:chgData name="Radosław Ring" userId="257be3ed02577bf0" providerId="LiveId" clId="{DA2AC2F8-9D69-43EA-9030-7D76AF0C917F}" dt="2025-10-10T19:51:51.529" v="16" actId="14826"/>
        <pc:sldMkLst>
          <pc:docMk/>
          <pc:sldMk cId="4053157216" sldId="268"/>
        </pc:sldMkLst>
        <pc:picChg chg="mod">
          <ac:chgData name="Radosław Ring" userId="257be3ed02577bf0" providerId="LiveId" clId="{DA2AC2F8-9D69-43EA-9030-7D76AF0C917F}" dt="2025-10-10T19:51:51.529" v="16" actId="14826"/>
          <ac:picMkLst>
            <pc:docMk/>
            <pc:sldMk cId="4053157216" sldId="268"/>
            <ac:picMk id="5" creationId="{CDB9B803-AD63-C258-43C7-778B2EF90FE9}"/>
          </ac:picMkLst>
        </pc:picChg>
      </pc:sldChg>
      <pc:sldChg chg="modSp add">
        <pc:chgData name="Radosław Ring" userId="257be3ed02577bf0" providerId="LiveId" clId="{DA2AC2F8-9D69-43EA-9030-7D76AF0C917F}" dt="2025-10-10T19:51:42.706" v="15" actId="14826"/>
        <pc:sldMkLst>
          <pc:docMk/>
          <pc:sldMk cId="3471135599" sldId="269"/>
        </pc:sldMkLst>
        <pc:picChg chg="mod">
          <ac:chgData name="Radosław Ring" userId="257be3ed02577bf0" providerId="LiveId" clId="{DA2AC2F8-9D69-43EA-9030-7D76AF0C917F}" dt="2025-10-10T19:51:42.706" v="15" actId="14826"/>
          <ac:picMkLst>
            <pc:docMk/>
            <pc:sldMk cId="3471135599" sldId="269"/>
            <ac:picMk id="5" creationId="{785D0102-1AA4-2859-A53F-0326241CDA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0638B-222E-AD85-8743-E886B63A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81FF9B-963C-5149-DC83-03679CF9C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758B4-800C-AAA5-8488-A3023D3A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334DA6-A2B4-E3C7-B3B6-492B9A1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53B07-F2AA-67EA-816B-63CE5023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872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68D48-F291-DF6F-A238-0F0DF4E5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D23DC7-74C1-098E-8B3C-63AC6448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F5FBA4-48A8-1B34-BE0E-67AA759B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6C714-FE08-D98F-969C-01AC4BC2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7D7F62-3B10-A803-8C7E-2FA2DDD5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126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C91D49-48F8-9CB2-9DA6-BBA48ABB9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31A452-18FA-2DC0-9483-B8F07CDD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F1646F-D535-F825-E976-1566FE01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5F13D2-5BCC-1A91-1309-606AEDC7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77B33E-149F-3F59-31A6-CA2CAE86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9283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5BC76-71CA-4F05-E059-15580B09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2C1E11-D14E-1BCB-A36C-D7F9856D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16D9BE-97FE-1E6A-C764-F6648FB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F02465-76E5-1D8B-8BF2-F20C396E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76D4B2-35F9-07AA-F6D8-C8D2CEF0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0624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EBD2D-E730-1443-356E-61B889C7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E77FA0-2299-51D8-1FC0-10ACD83FB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955B22-70B9-F6EA-1579-52F6A097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4EB0C1-D1A9-836E-D4E6-C4181783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AB4CE1-901C-900A-24C0-89BD9904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094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869F0-2F1E-C402-E00B-6947FB26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8CE94-39AF-538C-CF05-DE38804A0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02341B-ABE0-4AB2-76A5-97E5240F3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08B5E4-7A2F-9125-79B1-CDA4C7DE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4A6072-35E3-62A7-0075-E9572364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841B2B-5D05-436C-1849-594C06DC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8862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7D2C0-8181-1694-3876-7777E999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9B8884-EDFA-7E79-A906-E676B13E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9A0451-37B4-C5DC-D4A6-5057C23F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83A378-8B31-CD2D-920E-7C63EC570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9CA98D-A5AB-AD16-8179-E8B7E0A0A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1E2546B-284E-DEBB-C67B-3B993698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6A577B0-20CD-7842-60CF-DFECB78C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94C549-A8BB-04AD-97DA-B3C3B649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2055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45B1-C6C6-1F24-94F4-7F86E236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7148D5-53D8-1B30-7095-8A02DC18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19E6DD-1BFA-F245-0CA4-E9DBEB13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A50E21-3AB5-4897-44EE-377A8041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4583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3832DE-8781-C8EE-BA45-0879B1E2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D72447D-5BF3-E518-1EB4-01658D4C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EA20257-F32F-682E-8204-6F6E8E6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0657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8591D9-69D5-5E34-4E2A-181C5EC8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CB50B3-6140-4960-11C6-C8BF274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0E7EBE-D00D-F256-6F2D-FB2D1699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904D62-8F9A-18BA-6335-9F5B9AD9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496F41-31E1-3C83-2D3B-CAFCF6AA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EC7117-DA61-A802-2604-BBCC715D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3910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EB5FE-681B-6ECC-4E44-0F1F37F2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6DF7953-7F9B-FA7D-8224-ADDC277F7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A1A3B1-1242-941A-1087-6FC7FDA7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A3240B-ACD3-50FE-ACB2-1A82B0D8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75E116-93F9-4D8A-2A2F-56C48093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3A4CB3-FA30-2D7A-4D6A-C8FDE169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447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6CDB459-40AA-4B67-A6A3-68BE970F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38816-A7D7-4C9D-7189-EEBF4ECF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B8BFAD-B6B8-1063-6361-003C68A43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71D6A-9DFC-4EFE-A472-D7A087B28AAE}" type="datetimeFigureOut">
              <a:rPr lang="pl-PL" smtClean="0"/>
              <a:t>10.10.2025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A1590C-2C30-92D9-C5FF-D3EDF1DDE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248728-DD0E-98F3-DE07-E7D27537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695DD-9598-49DF-AFFB-437B21A618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76C9410-D004-C24A-8009-C5CABC295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471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5237-9E86-F67D-6FF6-EB07DF5E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B518F93-9A74-E8AA-7249-C1A48AB2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1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287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948D-689D-8074-5921-EC4D4746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9A0343-B7FD-3AAE-4163-8EDDD008C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5240"/>
            <a:ext cx="12191989" cy="6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23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96D79-9139-683F-A5BF-4928CD67A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85D0102-1AA4-2859-A53F-0326241CD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5240"/>
            <a:ext cx="12191989" cy="68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3559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B929A-D953-E355-0585-F34880036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DB9B803-AD63-C258-43C7-778B2EF9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15240"/>
            <a:ext cx="12191989" cy="68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72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E482-562F-6A2D-ABB8-A4784613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469B219-5D25-1D52-58A5-7508E49C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708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A7F0-E6F4-2486-3AAD-BFC62515F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ED744B-203E-CD87-4A26-220297A96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240"/>
            <a:ext cx="12191996" cy="6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36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D48A-CE74-B7F6-1FEC-4C0A3528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4BBC42F-5A3F-2C02-AA04-F5AAABA9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5240"/>
            <a:ext cx="12191996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5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8BC4-7B36-4E7A-03C7-793B97A5C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2A38936-A512-BD9E-CB55-0439F1DB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4" cy="68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832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252C4-D8AB-297F-A9C0-6179172A4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2A6B190-6F35-CD16-6BBD-CC7245CD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4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44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F77C-B83D-6CB0-61E2-E798F301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DCB059-A978-9A0B-A98B-54CE3D5D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2" cy="68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36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525F5-7A88-B5F3-1994-6F618D28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C640D58-FDC8-43A2-0839-4F1A3F59B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5240"/>
            <a:ext cx="12191991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725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8572-61DC-71D3-46FD-46E71FDE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7DC0D70-6BDB-E684-459F-9BA24D99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15240"/>
            <a:ext cx="12191992" cy="6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3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Radosław Ring</dc:creator>
  <cp:lastModifiedBy>Radosław Ring</cp:lastModifiedBy>
  <cp:revision>3</cp:revision>
  <dcterms:created xsi:type="dcterms:W3CDTF">2025-09-27T21:15:31Z</dcterms:created>
  <dcterms:modified xsi:type="dcterms:W3CDTF">2025-10-10T19:51:54Z</dcterms:modified>
</cp:coreProperties>
</file>