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A105B0-2E44-47B9-BD24-FE85FBCB3651}" v="13" dt="2025-09-27T21:36:11.0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86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dosław Ring" userId="257be3ed02577bf0" providerId="LiveId" clId="{DA2AC2F8-9D69-43EA-9030-7D76AF0C917F}"/>
    <pc:docChg chg="modSld">
      <pc:chgData name="Radosław Ring" userId="257be3ed02577bf0" providerId="LiveId" clId="{DA2AC2F8-9D69-43EA-9030-7D76AF0C917F}" dt="2025-09-27T21:36:11.075" v="12" actId="14826"/>
      <pc:docMkLst>
        <pc:docMk/>
      </pc:docMkLst>
      <pc:sldChg chg="modSp">
        <pc:chgData name="Radosław Ring" userId="257be3ed02577bf0" providerId="LiveId" clId="{DA2AC2F8-9D69-43EA-9030-7D76AF0C917F}" dt="2025-09-27T21:33:41.053" v="0" actId="14826"/>
        <pc:sldMkLst>
          <pc:docMk/>
          <pc:sldMk cId="1327247165" sldId="257"/>
        </pc:sldMkLst>
        <pc:picChg chg="mod">
          <ac:chgData name="Radosław Ring" userId="257be3ed02577bf0" providerId="LiveId" clId="{DA2AC2F8-9D69-43EA-9030-7D76AF0C917F}" dt="2025-09-27T21:33:41.053" v="0" actId="14826"/>
          <ac:picMkLst>
            <pc:docMk/>
            <pc:sldMk cId="1327247165" sldId="257"/>
            <ac:picMk id="5" creationId="{A76C9410-D004-C24A-8009-C5CABC295629}"/>
          </ac:picMkLst>
        </pc:picChg>
      </pc:sldChg>
      <pc:sldChg chg="modSp">
        <pc:chgData name="Radosław Ring" userId="257be3ed02577bf0" providerId="LiveId" clId="{DA2AC2F8-9D69-43EA-9030-7D76AF0C917F}" dt="2025-09-27T21:33:58.110" v="1" actId="14826"/>
        <pc:sldMkLst>
          <pc:docMk/>
          <pc:sldMk cId="2045337088" sldId="258"/>
        </pc:sldMkLst>
        <pc:picChg chg="mod">
          <ac:chgData name="Radosław Ring" userId="257be3ed02577bf0" providerId="LiveId" clId="{DA2AC2F8-9D69-43EA-9030-7D76AF0C917F}" dt="2025-09-27T21:33:58.110" v="1" actId="14826"/>
          <ac:picMkLst>
            <pc:docMk/>
            <pc:sldMk cId="2045337088" sldId="258"/>
            <ac:picMk id="5" creationId="{2469B219-5D25-1D52-58A5-7508E49C7A84}"/>
          </ac:picMkLst>
        </pc:picChg>
      </pc:sldChg>
      <pc:sldChg chg="modSp">
        <pc:chgData name="Radosław Ring" userId="257be3ed02577bf0" providerId="LiveId" clId="{DA2AC2F8-9D69-43EA-9030-7D76AF0C917F}" dt="2025-09-27T21:34:07.908" v="2" actId="14826"/>
        <pc:sldMkLst>
          <pc:docMk/>
          <pc:sldMk cId="4181483607" sldId="259"/>
        </pc:sldMkLst>
        <pc:picChg chg="mod">
          <ac:chgData name="Radosław Ring" userId="257be3ed02577bf0" providerId="LiveId" clId="{DA2AC2F8-9D69-43EA-9030-7D76AF0C917F}" dt="2025-09-27T21:34:07.908" v="2" actId="14826"/>
          <ac:picMkLst>
            <pc:docMk/>
            <pc:sldMk cId="4181483607" sldId="259"/>
            <ac:picMk id="5" creationId="{88ED744B-203E-CD87-4A26-220297A96B38}"/>
          </ac:picMkLst>
        </pc:picChg>
      </pc:sldChg>
      <pc:sldChg chg="modSp">
        <pc:chgData name="Radosław Ring" userId="257be3ed02577bf0" providerId="LiveId" clId="{DA2AC2F8-9D69-43EA-9030-7D76AF0C917F}" dt="2025-09-27T21:34:21.603" v="3" actId="14826"/>
        <pc:sldMkLst>
          <pc:docMk/>
          <pc:sldMk cId="157269503" sldId="260"/>
        </pc:sldMkLst>
        <pc:picChg chg="mod">
          <ac:chgData name="Radosław Ring" userId="257be3ed02577bf0" providerId="LiveId" clId="{DA2AC2F8-9D69-43EA-9030-7D76AF0C917F}" dt="2025-09-27T21:34:21.603" v="3" actId="14826"/>
          <ac:picMkLst>
            <pc:docMk/>
            <pc:sldMk cId="157269503" sldId="260"/>
            <ac:picMk id="5" creationId="{04BBC42F-5A3F-2C02-AA04-F5AAABA9F4D8}"/>
          </ac:picMkLst>
        </pc:picChg>
      </pc:sldChg>
      <pc:sldChg chg="modSp">
        <pc:chgData name="Radosław Ring" userId="257be3ed02577bf0" providerId="LiveId" clId="{DA2AC2F8-9D69-43EA-9030-7D76AF0C917F}" dt="2025-09-27T21:34:33.080" v="4" actId="14826"/>
        <pc:sldMkLst>
          <pc:docMk/>
          <pc:sldMk cId="2613083293" sldId="261"/>
        </pc:sldMkLst>
        <pc:picChg chg="mod">
          <ac:chgData name="Radosław Ring" userId="257be3ed02577bf0" providerId="LiveId" clId="{DA2AC2F8-9D69-43EA-9030-7D76AF0C917F}" dt="2025-09-27T21:34:33.080" v="4" actId="14826"/>
          <ac:picMkLst>
            <pc:docMk/>
            <pc:sldMk cId="2613083293" sldId="261"/>
            <ac:picMk id="5" creationId="{12A38936-A512-BD9E-CB55-0439F1DB2BE6}"/>
          </ac:picMkLst>
        </pc:picChg>
      </pc:sldChg>
      <pc:sldChg chg="modSp">
        <pc:chgData name="Radosław Ring" userId="257be3ed02577bf0" providerId="LiveId" clId="{DA2AC2F8-9D69-43EA-9030-7D76AF0C917F}" dt="2025-09-27T21:34:47.564" v="5" actId="14826"/>
        <pc:sldMkLst>
          <pc:docMk/>
          <pc:sldMk cId="326158441" sldId="262"/>
        </pc:sldMkLst>
        <pc:picChg chg="mod">
          <ac:chgData name="Radosław Ring" userId="257be3ed02577bf0" providerId="LiveId" clId="{DA2AC2F8-9D69-43EA-9030-7D76AF0C917F}" dt="2025-09-27T21:34:47.564" v="5" actId="14826"/>
          <ac:picMkLst>
            <pc:docMk/>
            <pc:sldMk cId="326158441" sldId="262"/>
            <ac:picMk id="5" creationId="{F2A6B190-6F35-CD16-6BBD-CC7245CDD5CF}"/>
          </ac:picMkLst>
        </pc:picChg>
      </pc:sldChg>
      <pc:sldChg chg="modSp">
        <pc:chgData name="Radosław Ring" userId="257be3ed02577bf0" providerId="LiveId" clId="{DA2AC2F8-9D69-43EA-9030-7D76AF0C917F}" dt="2025-09-27T21:35:00.257" v="6" actId="14826"/>
        <pc:sldMkLst>
          <pc:docMk/>
          <pc:sldMk cId="1980583628" sldId="263"/>
        </pc:sldMkLst>
        <pc:picChg chg="mod">
          <ac:chgData name="Radosław Ring" userId="257be3ed02577bf0" providerId="LiveId" clId="{DA2AC2F8-9D69-43EA-9030-7D76AF0C917F}" dt="2025-09-27T21:35:00.257" v="6" actId="14826"/>
          <ac:picMkLst>
            <pc:docMk/>
            <pc:sldMk cId="1980583628" sldId="263"/>
            <ac:picMk id="5" creationId="{CBDCB059-A978-9A0B-A98B-54CE3D5D1167}"/>
          </ac:picMkLst>
        </pc:picChg>
      </pc:sldChg>
      <pc:sldChg chg="modSp">
        <pc:chgData name="Radosław Ring" userId="257be3ed02577bf0" providerId="LiveId" clId="{DA2AC2F8-9D69-43EA-9030-7D76AF0C917F}" dt="2025-09-27T21:35:14.167" v="7" actId="14826"/>
        <pc:sldMkLst>
          <pc:docMk/>
          <pc:sldMk cId="767474305" sldId="264"/>
        </pc:sldMkLst>
        <pc:picChg chg="mod">
          <ac:chgData name="Radosław Ring" userId="257be3ed02577bf0" providerId="LiveId" clId="{DA2AC2F8-9D69-43EA-9030-7D76AF0C917F}" dt="2025-09-27T21:35:14.167" v="7" actId="14826"/>
          <ac:picMkLst>
            <pc:docMk/>
            <pc:sldMk cId="767474305" sldId="264"/>
            <ac:picMk id="5" creationId="{17DC0D70-6BDB-E684-459F-9BA24D99901E}"/>
          </ac:picMkLst>
        </pc:picChg>
      </pc:sldChg>
      <pc:sldChg chg="modSp">
        <pc:chgData name="Radosław Ring" userId="257be3ed02577bf0" providerId="LiveId" clId="{DA2AC2F8-9D69-43EA-9030-7D76AF0C917F}" dt="2025-09-27T21:35:24.301" v="8" actId="14826"/>
        <pc:sldMkLst>
          <pc:docMk/>
          <pc:sldMk cId="1615107256" sldId="265"/>
        </pc:sldMkLst>
        <pc:picChg chg="mod">
          <ac:chgData name="Radosław Ring" userId="257be3ed02577bf0" providerId="LiveId" clId="{DA2AC2F8-9D69-43EA-9030-7D76AF0C917F}" dt="2025-09-27T21:35:24.301" v="8" actId="14826"/>
          <ac:picMkLst>
            <pc:docMk/>
            <pc:sldMk cId="1615107256" sldId="265"/>
            <ac:picMk id="5" creationId="{9C640D58-FDC8-43A2-0839-4F1A3F59B1B4}"/>
          </ac:picMkLst>
        </pc:picChg>
      </pc:sldChg>
      <pc:sldChg chg="modSp">
        <pc:chgData name="Radosław Ring" userId="257be3ed02577bf0" providerId="LiveId" clId="{DA2AC2F8-9D69-43EA-9030-7D76AF0C917F}" dt="2025-09-27T21:35:34.359" v="9" actId="14826"/>
        <pc:sldMkLst>
          <pc:docMk/>
          <pc:sldMk cId="1514402871" sldId="266"/>
        </pc:sldMkLst>
        <pc:picChg chg="mod">
          <ac:chgData name="Radosław Ring" userId="257be3ed02577bf0" providerId="LiveId" clId="{DA2AC2F8-9D69-43EA-9030-7D76AF0C917F}" dt="2025-09-27T21:35:34.359" v="9" actId="14826"/>
          <ac:picMkLst>
            <pc:docMk/>
            <pc:sldMk cId="1514402871" sldId="266"/>
            <ac:picMk id="5" creationId="{7B518F93-9A74-E8AA-7249-C1A48AB20D48}"/>
          </ac:picMkLst>
        </pc:picChg>
      </pc:sldChg>
      <pc:sldChg chg="modSp">
        <pc:chgData name="Radosław Ring" userId="257be3ed02577bf0" providerId="LiveId" clId="{DA2AC2F8-9D69-43EA-9030-7D76AF0C917F}" dt="2025-09-27T21:35:51.199" v="10" actId="14826"/>
        <pc:sldMkLst>
          <pc:docMk/>
          <pc:sldMk cId="3695872351" sldId="267"/>
        </pc:sldMkLst>
        <pc:picChg chg="mod">
          <ac:chgData name="Radosław Ring" userId="257be3ed02577bf0" providerId="LiveId" clId="{DA2AC2F8-9D69-43EA-9030-7D76AF0C917F}" dt="2025-09-27T21:35:51.199" v="10" actId="14826"/>
          <ac:picMkLst>
            <pc:docMk/>
            <pc:sldMk cId="3695872351" sldId="267"/>
            <ac:picMk id="5" creationId="{449A0343-B7FD-3AAE-4163-8EDDD008CC4F}"/>
          </ac:picMkLst>
        </pc:picChg>
      </pc:sldChg>
      <pc:sldChg chg="modSp">
        <pc:chgData name="Radosław Ring" userId="257be3ed02577bf0" providerId="LiveId" clId="{DA2AC2F8-9D69-43EA-9030-7D76AF0C917F}" dt="2025-09-27T21:36:01.742" v="11" actId="14826"/>
        <pc:sldMkLst>
          <pc:docMk/>
          <pc:sldMk cId="4053157216" sldId="268"/>
        </pc:sldMkLst>
        <pc:picChg chg="mod">
          <ac:chgData name="Radosław Ring" userId="257be3ed02577bf0" providerId="LiveId" clId="{DA2AC2F8-9D69-43EA-9030-7D76AF0C917F}" dt="2025-09-27T21:36:01.742" v="11" actId="14826"/>
          <ac:picMkLst>
            <pc:docMk/>
            <pc:sldMk cId="4053157216" sldId="268"/>
            <ac:picMk id="5" creationId="{CDB9B803-AD63-C258-43C7-778B2EF90FE9}"/>
          </ac:picMkLst>
        </pc:picChg>
      </pc:sldChg>
      <pc:sldChg chg="modSp">
        <pc:chgData name="Radosław Ring" userId="257be3ed02577bf0" providerId="LiveId" clId="{DA2AC2F8-9D69-43EA-9030-7D76AF0C917F}" dt="2025-09-27T21:36:11.075" v="12" actId="14826"/>
        <pc:sldMkLst>
          <pc:docMk/>
          <pc:sldMk cId="139627673" sldId="269"/>
        </pc:sldMkLst>
        <pc:picChg chg="mod">
          <ac:chgData name="Radosław Ring" userId="257be3ed02577bf0" providerId="LiveId" clId="{DA2AC2F8-9D69-43EA-9030-7D76AF0C917F}" dt="2025-09-27T21:36:11.075" v="12" actId="14826"/>
          <ac:picMkLst>
            <pc:docMk/>
            <pc:sldMk cId="139627673" sldId="269"/>
            <ac:picMk id="5" creationId="{27E935D0-A19D-B8D4-0C29-8AA07C0B91C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10638B-222E-AD85-8743-E886B63AC0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681FF9B-963C-5149-DC83-03679CF9C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6C758B4-800C-AAA5-8488-A3023D3A9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1D6A-9DFC-4EFE-A472-D7A087B28AAE}" type="datetimeFigureOut">
              <a:rPr lang="pl-PL" smtClean="0"/>
              <a:t>27.09.2025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E334DA6-A2B4-E3C7-B3B6-492B9A1B2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0653B07-F2AA-67EA-816B-63CE50231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95DD-9598-49DF-AFFB-437B21A618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1872335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568D48-F291-DF6F-A238-0F0DF4E54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6D23DC7-74C1-098E-8B3C-63AC64489E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8F5FBA4-48A8-1B34-BE0E-67AA759B2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1D6A-9DFC-4EFE-A472-D7A087B28AAE}" type="datetimeFigureOut">
              <a:rPr lang="pl-PL" smtClean="0"/>
              <a:t>27.09.2025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886C714-FE08-D98F-969C-01AC4BC2A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87D7F62-3B10-A803-8C7E-2FA2DDD5B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95DD-9598-49DF-AFFB-437B21A618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771263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ADC91D49-48F8-9CB2-9DA6-BBA48ABB96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531A452-18FA-2DC0-9483-B8F07CDD2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3F1646F-D535-F825-E976-1566FE01E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1D6A-9DFC-4EFE-A472-D7A087B28AAE}" type="datetimeFigureOut">
              <a:rPr lang="pl-PL" smtClean="0"/>
              <a:t>27.09.2025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C5F13D2-5BCC-1A91-1309-606AEDC79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577B33E-149F-3F59-31A6-CA2CAE86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95DD-9598-49DF-AFFB-437B21A618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192835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65BC76-71CA-4F05-E059-15580B097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2C1E11-D14E-1BCB-A36C-D7F9856D3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916D9BE-97FE-1E6A-C764-F6648FBDE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1D6A-9DFC-4EFE-A472-D7A087B28AAE}" type="datetimeFigureOut">
              <a:rPr lang="pl-PL" smtClean="0"/>
              <a:t>27.09.2025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5F02465-76E5-1D8B-8BF2-F20C396EF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276D4B2-35F9-07AA-F6D8-C8D2CEF06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95DD-9598-49DF-AFFB-437B21A618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706241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2EBD2D-E730-1443-356E-61B889C71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5E77FA0-2299-51D8-1FC0-10ACD83FB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C955B22-70B9-F6EA-1579-52F6A0972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1D6A-9DFC-4EFE-A472-D7A087B28AAE}" type="datetimeFigureOut">
              <a:rPr lang="pl-PL" smtClean="0"/>
              <a:t>27.09.2025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C4EB0C1-D1A9-836E-D4E6-C4181783F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3AB4CE1-901C-900A-24C0-89BD9904E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95DD-9598-49DF-AFFB-437B21A618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809458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8869F0-2F1E-C402-E00B-6947FB268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88CE94-39AF-538C-CF05-DE38804A01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702341B-ABE0-4AB2-76A5-97E5240F32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D08B5E4-7A2F-9125-79B1-CDA4C7DE9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1D6A-9DFC-4EFE-A472-D7A087B28AAE}" type="datetimeFigureOut">
              <a:rPr lang="pl-PL" smtClean="0"/>
              <a:t>27.09.2025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74A6072-35E3-62A7-0075-E95723645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3841B2B-5D05-436C-1849-594C06DC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95DD-9598-49DF-AFFB-437B21A618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788621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B7D2C0-8181-1694-3876-7777E9992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99B8884-EDFA-7E79-A906-E676B13E6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59A0451-37B4-C5DC-D4A6-5057C23FF0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7183A378-8B31-CD2D-920E-7C63EC570F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09CA98D-A5AB-AD16-8179-E8B7E0A0A0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71E2546B-284E-DEBB-C67B-3B993698A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1D6A-9DFC-4EFE-A472-D7A087B28AAE}" type="datetimeFigureOut">
              <a:rPr lang="pl-PL" smtClean="0"/>
              <a:t>27.09.2025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46A577B0-20CD-7842-60CF-DFECB78C3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F394C549-A8BB-04AD-97DA-B3C3B649D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95DD-9598-49DF-AFFB-437B21A618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120556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4545B1-C6C6-1F24-94F4-7F86E2363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757148D5-53D8-1B30-7095-8A02DC182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1D6A-9DFC-4EFE-A472-D7A087B28AAE}" type="datetimeFigureOut">
              <a:rPr lang="pl-PL" smtClean="0"/>
              <a:t>27.09.2025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019E6DD-1BFA-F245-0CA4-E9DBEB13B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8A50E21-3AB5-4897-44EE-377A8041D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95DD-9598-49DF-AFFB-437B21A618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945839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553832DE-8781-C8EE-BA45-0879B1E20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1D6A-9DFC-4EFE-A472-D7A087B28AAE}" type="datetimeFigureOut">
              <a:rPr lang="pl-PL" smtClean="0"/>
              <a:t>27.09.2025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D72447D-5BF3-E518-1EB4-01658D4C4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EA20257-F32F-682E-8204-6F6E8E6E6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95DD-9598-49DF-AFFB-437B21A618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306577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8591D9-69D5-5E34-4E2A-181C5EC83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CB50B3-6140-4960-11C6-C8BF2745D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20E7EBE-D00D-F256-6F2D-FB2D16991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8904D62-8F9A-18BA-6335-9F5B9AD9F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1D6A-9DFC-4EFE-A472-D7A087B28AAE}" type="datetimeFigureOut">
              <a:rPr lang="pl-PL" smtClean="0"/>
              <a:t>27.09.2025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D496F41-31E1-3C83-2D3B-CAFCF6AAA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0EC7117-DA61-A802-2604-BBCC715D8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95DD-9598-49DF-AFFB-437B21A618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839105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1EB5FE-681B-6ECC-4E44-0F1F37F2A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66DF7953-7F9B-FA7D-8224-ADDC277F78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7A1A3B1-1242-941A-1087-6FC7FDA79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DA3240B-ACD3-50FE-ACB2-1A82B0D83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1D6A-9DFC-4EFE-A472-D7A087B28AAE}" type="datetimeFigureOut">
              <a:rPr lang="pl-PL" smtClean="0"/>
              <a:t>27.09.2025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B75E116-93F9-4D8A-2A2F-56C48093D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B3A4CB3-FA30-2D7A-4D6A-C8FDE1692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95DD-9598-49DF-AFFB-437B21A618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1447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E6CDB459-40AA-4B67-A6A3-68BE970FA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4138816-A7D7-4C9D-7189-EEBF4ECFE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8B8BFAD-B6B8-1063-6361-003C68A439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971D6A-9DFC-4EFE-A472-D7A087B28AAE}" type="datetimeFigureOut">
              <a:rPr lang="pl-PL" smtClean="0"/>
              <a:t>27.09.2025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9A1590C-2C30-92D9-C5FF-D3EDF1DDE6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D248728-DD0E-98F3-DE07-E7D27537B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7695DD-9598-49DF-AFFB-437B21A618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166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A76C9410-D004-C24A-8009-C5CABC295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247165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765237-9E86-F67D-6FF6-EB07DF5E3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7B518F93-9A74-E8AA-7249-C1A48AB20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15240"/>
            <a:ext cx="12191992" cy="682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02871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D2948D-689D-8074-5921-EC4D474654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449A0343-B7FD-3AAE-4163-8EDDD008C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" y="15240"/>
            <a:ext cx="12191991" cy="682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872351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8B929A-D953-E355-0585-F34880036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CDB9B803-AD63-C258-43C7-778B2EF90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" y="15240"/>
            <a:ext cx="12191991" cy="682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157216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7B07F2-9DFB-2A19-90A7-28140CF5F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27E935D0-A19D-B8D4-0C29-8AA07C0B9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" y="15240"/>
            <a:ext cx="12191989" cy="682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767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7E482-562F-6A2D-ABB8-A4784613B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2469B219-5D25-1D52-58A5-7508E49C7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37088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C1A7F0-E6F4-2486-3AAD-BFC62515F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88ED744B-203E-CD87-4A26-220297A96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5240"/>
            <a:ext cx="12191998" cy="682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483607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CD48A-CE74-B7F6-1FEC-4C0A35283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04BBC42F-5A3F-2C02-AA04-F5AAABA9F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5240"/>
            <a:ext cx="12191998" cy="682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69503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98BC4-7B36-4E7A-03C7-793B97A5C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12A38936-A512-BD9E-CB55-0439F1DB2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15240"/>
            <a:ext cx="12191996" cy="682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83293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7252C4-D8AB-297F-A9C0-6179172A4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2A6B190-6F35-CD16-6BBD-CC7245CDD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15240"/>
            <a:ext cx="12191996" cy="682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8441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DF77C-B83D-6CB0-61E2-E798F3015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CBDCB059-A978-9A0B-A98B-54CE3D5D1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15240"/>
            <a:ext cx="12191994" cy="682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583628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08572-61DC-71D3-46FD-46E71FDE9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17DC0D70-6BDB-E684-459F-9BA24D999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15240"/>
            <a:ext cx="12191994" cy="682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474305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525F5-7A88-B5F3-1994-6F618D286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9C640D58-FDC8-43A2-0839-4F1A3F59B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15240"/>
            <a:ext cx="12191992" cy="682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07256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Panoramiczny</PresentationFormat>
  <Paragraphs>0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Radosław Ring</dc:creator>
  <cp:lastModifiedBy>Radosław Ring</cp:lastModifiedBy>
  <cp:revision>1</cp:revision>
  <dcterms:created xsi:type="dcterms:W3CDTF">2025-09-27T21:15:31Z</dcterms:created>
  <dcterms:modified xsi:type="dcterms:W3CDTF">2025-09-27T21:36:11Z</dcterms:modified>
</cp:coreProperties>
</file>