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1DAF9-54F7-486F-B25D-B33C7D7E46D5}" v="14" dt="2025-09-27T23:03:04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delSld modSld">
      <pc:chgData name="Radosław Ring" userId="257be3ed02577bf0" providerId="LiveId" clId="{DA2AC2F8-9D69-43EA-9030-7D76AF0C917F}" dt="2025-09-27T23:03:18.781" v="14" actId="47"/>
      <pc:docMkLst>
        <pc:docMk/>
      </pc:docMkLst>
      <pc:sldChg chg="modSp">
        <pc:chgData name="Radosław Ring" userId="257be3ed02577bf0" providerId="LiveId" clId="{DA2AC2F8-9D69-43EA-9030-7D76AF0C917F}" dt="2025-09-27T22:59:52.547" v="0" actId="14826"/>
        <pc:sldMkLst>
          <pc:docMk/>
          <pc:sldMk cId="1327247165" sldId="257"/>
        </pc:sldMkLst>
        <pc:picChg chg="mod">
          <ac:chgData name="Radosław Ring" userId="257be3ed02577bf0" providerId="LiveId" clId="{DA2AC2F8-9D69-43EA-9030-7D76AF0C917F}" dt="2025-09-27T22:59:52.547" v="0" actId="14826"/>
          <ac:picMkLst>
            <pc:docMk/>
            <pc:sldMk cId="1327247165" sldId="257"/>
            <ac:picMk id="5" creationId="{A76C9410-D004-C24A-8009-C5CABC295629}"/>
          </ac:picMkLst>
        </pc:picChg>
      </pc:sldChg>
      <pc:sldChg chg="modSp">
        <pc:chgData name="Radosław Ring" userId="257be3ed02577bf0" providerId="LiveId" clId="{DA2AC2F8-9D69-43EA-9030-7D76AF0C917F}" dt="2025-09-27T23:00:03.525" v="1" actId="14826"/>
        <pc:sldMkLst>
          <pc:docMk/>
          <pc:sldMk cId="2045337088" sldId="258"/>
        </pc:sldMkLst>
        <pc:picChg chg="mod">
          <ac:chgData name="Radosław Ring" userId="257be3ed02577bf0" providerId="LiveId" clId="{DA2AC2F8-9D69-43EA-9030-7D76AF0C917F}" dt="2025-09-27T23:00:03.525" v="1" actId="14826"/>
          <ac:picMkLst>
            <pc:docMk/>
            <pc:sldMk cId="2045337088" sldId="258"/>
            <ac:picMk id="5" creationId="{2469B219-5D25-1D52-58A5-7508E49C7A84}"/>
          </ac:picMkLst>
        </pc:picChg>
      </pc:sldChg>
      <pc:sldChg chg="modSp">
        <pc:chgData name="Radosław Ring" userId="257be3ed02577bf0" providerId="LiveId" clId="{DA2AC2F8-9D69-43EA-9030-7D76AF0C917F}" dt="2025-09-27T23:00:13.249" v="2" actId="14826"/>
        <pc:sldMkLst>
          <pc:docMk/>
          <pc:sldMk cId="4181483607" sldId="259"/>
        </pc:sldMkLst>
        <pc:picChg chg="mod">
          <ac:chgData name="Radosław Ring" userId="257be3ed02577bf0" providerId="LiveId" clId="{DA2AC2F8-9D69-43EA-9030-7D76AF0C917F}" dt="2025-09-27T23:00:13.249" v="2" actId="14826"/>
          <ac:picMkLst>
            <pc:docMk/>
            <pc:sldMk cId="4181483607" sldId="259"/>
            <ac:picMk id="5" creationId="{88ED744B-203E-CD87-4A26-220297A96B38}"/>
          </ac:picMkLst>
        </pc:picChg>
      </pc:sldChg>
      <pc:sldChg chg="modSp">
        <pc:chgData name="Radosław Ring" userId="257be3ed02577bf0" providerId="LiveId" clId="{DA2AC2F8-9D69-43EA-9030-7D76AF0C917F}" dt="2025-09-27T23:00:25.106" v="3" actId="14826"/>
        <pc:sldMkLst>
          <pc:docMk/>
          <pc:sldMk cId="157269503" sldId="260"/>
        </pc:sldMkLst>
        <pc:picChg chg="mod">
          <ac:chgData name="Radosław Ring" userId="257be3ed02577bf0" providerId="LiveId" clId="{DA2AC2F8-9D69-43EA-9030-7D76AF0C917F}" dt="2025-09-27T23:00:25.106" v="3" actId="14826"/>
          <ac:picMkLst>
            <pc:docMk/>
            <pc:sldMk cId="157269503" sldId="260"/>
            <ac:picMk id="5" creationId="{04BBC42F-5A3F-2C02-AA04-F5AAABA9F4D8}"/>
          </ac:picMkLst>
        </pc:picChg>
      </pc:sldChg>
      <pc:sldChg chg="modSp">
        <pc:chgData name="Radosław Ring" userId="257be3ed02577bf0" providerId="LiveId" clId="{DA2AC2F8-9D69-43EA-9030-7D76AF0C917F}" dt="2025-09-27T23:00:36.918" v="4" actId="14826"/>
        <pc:sldMkLst>
          <pc:docMk/>
          <pc:sldMk cId="2613083293" sldId="261"/>
        </pc:sldMkLst>
        <pc:picChg chg="mod">
          <ac:chgData name="Radosław Ring" userId="257be3ed02577bf0" providerId="LiveId" clId="{DA2AC2F8-9D69-43EA-9030-7D76AF0C917F}" dt="2025-09-27T23:00:36.918" v="4" actId="14826"/>
          <ac:picMkLst>
            <pc:docMk/>
            <pc:sldMk cId="2613083293" sldId="261"/>
            <ac:picMk id="5" creationId="{12A38936-A512-BD9E-CB55-0439F1DB2BE6}"/>
          </ac:picMkLst>
        </pc:picChg>
      </pc:sldChg>
      <pc:sldChg chg="modSp">
        <pc:chgData name="Radosław Ring" userId="257be3ed02577bf0" providerId="LiveId" clId="{DA2AC2F8-9D69-43EA-9030-7D76AF0C917F}" dt="2025-09-27T23:00:46.864" v="5" actId="14826"/>
        <pc:sldMkLst>
          <pc:docMk/>
          <pc:sldMk cId="326158441" sldId="262"/>
        </pc:sldMkLst>
        <pc:picChg chg="mod">
          <ac:chgData name="Radosław Ring" userId="257be3ed02577bf0" providerId="LiveId" clId="{DA2AC2F8-9D69-43EA-9030-7D76AF0C917F}" dt="2025-09-27T23:00:46.864" v="5" actId="14826"/>
          <ac:picMkLst>
            <pc:docMk/>
            <pc:sldMk cId="326158441" sldId="262"/>
            <ac:picMk id="5" creationId="{F2A6B190-6F35-CD16-6BBD-CC7245CDD5CF}"/>
          </ac:picMkLst>
        </pc:picChg>
      </pc:sldChg>
      <pc:sldChg chg="modSp">
        <pc:chgData name="Radosław Ring" userId="257be3ed02577bf0" providerId="LiveId" clId="{DA2AC2F8-9D69-43EA-9030-7D76AF0C917F}" dt="2025-09-27T23:00:58.217" v="6" actId="14826"/>
        <pc:sldMkLst>
          <pc:docMk/>
          <pc:sldMk cId="1980583628" sldId="263"/>
        </pc:sldMkLst>
        <pc:picChg chg="mod">
          <ac:chgData name="Radosław Ring" userId="257be3ed02577bf0" providerId="LiveId" clId="{DA2AC2F8-9D69-43EA-9030-7D76AF0C917F}" dt="2025-09-27T23:00:58.217" v="6" actId="14826"/>
          <ac:picMkLst>
            <pc:docMk/>
            <pc:sldMk cId="1980583628" sldId="263"/>
            <ac:picMk id="5" creationId="{CBDCB059-A978-9A0B-A98B-54CE3D5D1167}"/>
          </ac:picMkLst>
        </pc:picChg>
      </pc:sldChg>
      <pc:sldChg chg="modSp">
        <pc:chgData name="Radosław Ring" userId="257be3ed02577bf0" providerId="LiveId" clId="{DA2AC2F8-9D69-43EA-9030-7D76AF0C917F}" dt="2025-09-27T23:01:07.337" v="7" actId="14826"/>
        <pc:sldMkLst>
          <pc:docMk/>
          <pc:sldMk cId="767474305" sldId="264"/>
        </pc:sldMkLst>
        <pc:picChg chg="mod">
          <ac:chgData name="Radosław Ring" userId="257be3ed02577bf0" providerId="LiveId" clId="{DA2AC2F8-9D69-43EA-9030-7D76AF0C917F}" dt="2025-09-27T23:01:07.337" v="7" actId="14826"/>
          <ac:picMkLst>
            <pc:docMk/>
            <pc:sldMk cId="767474305" sldId="264"/>
            <ac:picMk id="5" creationId="{17DC0D70-6BDB-E684-459F-9BA24D99901E}"/>
          </ac:picMkLst>
        </pc:picChg>
      </pc:sldChg>
      <pc:sldChg chg="modSp">
        <pc:chgData name="Radosław Ring" userId="257be3ed02577bf0" providerId="LiveId" clId="{DA2AC2F8-9D69-43EA-9030-7D76AF0C917F}" dt="2025-09-27T23:01:17.482" v="8" actId="14826"/>
        <pc:sldMkLst>
          <pc:docMk/>
          <pc:sldMk cId="1615107256" sldId="265"/>
        </pc:sldMkLst>
        <pc:picChg chg="mod">
          <ac:chgData name="Radosław Ring" userId="257be3ed02577bf0" providerId="LiveId" clId="{DA2AC2F8-9D69-43EA-9030-7D76AF0C917F}" dt="2025-09-27T23:01:17.482" v="8" actId="14826"/>
          <ac:picMkLst>
            <pc:docMk/>
            <pc:sldMk cId="1615107256" sldId="265"/>
            <ac:picMk id="5" creationId="{9C640D58-FDC8-43A2-0839-4F1A3F59B1B4}"/>
          </ac:picMkLst>
        </pc:picChg>
      </pc:sldChg>
      <pc:sldChg chg="modSp">
        <pc:chgData name="Radosław Ring" userId="257be3ed02577bf0" providerId="LiveId" clId="{DA2AC2F8-9D69-43EA-9030-7D76AF0C917F}" dt="2025-09-27T23:02:37.273" v="11" actId="14826"/>
        <pc:sldMkLst>
          <pc:docMk/>
          <pc:sldMk cId="1514402871" sldId="266"/>
        </pc:sldMkLst>
        <pc:picChg chg="mod">
          <ac:chgData name="Radosław Ring" userId="257be3ed02577bf0" providerId="LiveId" clId="{DA2AC2F8-9D69-43EA-9030-7D76AF0C917F}" dt="2025-09-27T23:02:37.273" v="11" actId="14826"/>
          <ac:picMkLst>
            <pc:docMk/>
            <pc:sldMk cId="1514402871" sldId="266"/>
            <ac:picMk id="5" creationId="{7B518F93-9A74-E8AA-7249-C1A48AB20D48}"/>
          </ac:picMkLst>
        </pc:picChg>
      </pc:sldChg>
      <pc:sldChg chg="modSp">
        <pc:chgData name="Radosław Ring" userId="257be3ed02577bf0" providerId="LiveId" clId="{DA2AC2F8-9D69-43EA-9030-7D76AF0C917F}" dt="2025-09-27T23:02:47.017" v="12" actId="14826"/>
        <pc:sldMkLst>
          <pc:docMk/>
          <pc:sldMk cId="3695872351" sldId="267"/>
        </pc:sldMkLst>
        <pc:picChg chg="mod">
          <ac:chgData name="Radosław Ring" userId="257be3ed02577bf0" providerId="LiveId" clId="{DA2AC2F8-9D69-43EA-9030-7D76AF0C917F}" dt="2025-09-27T23:02:47.017" v="12" actId="14826"/>
          <ac:picMkLst>
            <pc:docMk/>
            <pc:sldMk cId="3695872351" sldId="267"/>
            <ac:picMk id="5" creationId="{449A0343-B7FD-3AAE-4163-8EDDD008CC4F}"/>
          </ac:picMkLst>
        </pc:picChg>
      </pc:sldChg>
      <pc:sldChg chg="modSp">
        <pc:chgData name="Radosław Ring" userId="257be3ed02577bf0" providerId="LiveId" clId="{DA2AC2F8-9D69-43EA-9030-7D76AF0C917F}" dt="2025-09-27T23:03:04.026" v="13" actId="14826"/>
        <pc:sldMkLst>
          <pc:docMk/>
          <pc:sldMk cId="4053157216" sldId="268"/>
        </pc:sldMkLst>
        <pc:picChg chg="mod">
          <ac:chgData name="Radosław Ring" userId="257be3ed02577bf0" providerId="LiveId" clId="{DA2AC2F8-9D69-43EA-9030-7D76AF0C917F}" dt="2025-09-27T23:03:04.026" v="13" actId="14826"/>
          <ac:picMkLst>
            <pc:docMk/>
            <pc:sldMk cId="4053157216" sldId="268"/>
            <ac:picMk id="5" creationId="{CDB9B803-AD63-C258-43C7-778B2EF90FE9}"/>
          </ac:picMkLst>
        </pc:picChg>
      </pc:sldChg>
      <pc:sldChg chg="del">
        <pc:chgData name="Radosław Ring" userId="257be3ed02577bf0" providerId="LiveId" clId="{DA2AC2F8-9D69-43EA-9030-7D76AF0C917F}" dt="2025-09-27T23:03:18.781" v="14" actId="47"/>
        <pc:sldMkLst>
          <pc:docMk/>
          <pc:sldMk cId="13962767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28.09.2025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6C9410-D004-C24A-8009-C5CABC29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71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5237-9E86-F67D-6FF6-EB07DF5E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18F93-9A74-E8AA-7249-C1A48AB2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2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28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48D-689D-8074-5921-EC4D4746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9A0343-B7FD-3AAE-4163-8EDDD008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1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929A-D953-E355-0585-F3488003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B9B803-AD63-C258-43C7-778B2EF9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E482-562F-6A2D-ABB8-A4784613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69B219-5D25-1D52-58A5-7508E49C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0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A7F0-E6F4-2486-3AAD-BFC62515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ED744B-203E-CD87-4A26-220297A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240"/>
            <a:ext cx="12191998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D48A-CE74-B7F6-1FEC-4C0A352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BBC42F-5A3F-2C02-AA04-F5AAABA9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8BC4-7B36-4E7A-03C7-793B97A5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A38936-A512-BD9E-CB55-0439F1DB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32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2C4-D8AB-297F-A9C0-6179172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A6B190-6F35-CD16-6BBD-CC7245CD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F77C-B83D-6CB0-61E2-E798F301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DCB059-A978-9A0B-A98B-54CE3D5D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8572-61DC-71D3-46FD-46E71FD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DC0D70-6BDB-E684-459F-9BA24D9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2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25F5-7A88-B5F3-1994-6F618D2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640D58-FDC8-43A2-0839-4F1A3F59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2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7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2</cp:revision>
  <dcterms:created xsi:type="dcterms:W3CDTF">2025-09-27T21:15:31Z</dcterms:created>
  <dcterms:modified xsi:type="dcterms:W3CDTF">2025-09-27T23:03:22Z</dcterms:modified>
</cp:coreProperties>
</file>